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80eb6b6e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280eb6b6e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80eb6b6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80eb6b6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81d3ac9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81d3ac9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83f4446f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83f4446f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81d3ac9d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281d3ac9d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81d3ac9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81d3ac9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83f4446f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83f4446f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83f4446f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83f4446f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83f4446f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283f4446f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83f4446f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283f4446f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8098dc9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8098dc9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83f4446f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283f4446f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83f4446f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283f4446f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83f4446f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83f4446f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83f4446f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83f4446f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85ceb83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85ceb83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85ceb83c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85ceb83c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83f4446f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83f4446f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83f4446f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83f4446f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83f4446f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83f4446f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83f4446f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83f4446f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83f4446f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83f4446f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83f4446f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83f4446f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83f4446f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83f4446f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83f4446f1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283f4446f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8098dc96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8098dc96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hyperlink" Target="http://drive.google.com/file/d/1umLDRl4SyyLYwCKHjNgIbHBiVrx2nMTP/view" TargetMode="External"/><Relationship Id="rId8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v4HACr8peZ4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81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Adroitly</a:t>
            </a:r>
            <a:endParaRPr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632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Presentation by Jaxmine</a:t>
            </a:r>
            <a:endParaRPr sz="1900">
              <a:solidFill>
                <a:srgbClr val="BE9FD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Copywriters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541150" y="1323950"/>
            <a:ext cx="8520600" cy="3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F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eedback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luxury market doesn't need an 'explainer'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Framework for writing (6 questions)	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Flattery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works well	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Write what the audience desires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 visible prices on adverts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89524" l="0" r="86515" t="0"/>
          <a:stretch/>
        </p:blipFill>
        <p:spPr>
          <a:xfrm>
            <a:off x="212375" y="1368200"/>
            <a:ext cx="1679798" cy="5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 rotWithShape="1">
          <a:blip r:embed="rId4">
            <a:alphaModFix/>
          </a:blip>
          <a:srcRect b="82389" l="0" r="76774" t="0"/>
          <a:stretch/>
        </p:blipFill>
        <p:spPr>
          <a:xfrm>
            <a:off x="248600" y="2150525"/>
            <a:ext cx="2242177" cy="5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 rotWithShape="1">
          <a:blip r:embed="rId5">
            <a:alphaModFix/>
          </a:blip>
          <a:srcRect b="87994" l="3213" r="88380" t="0"/>
          <a:stretch/>
        </p:blipFill>
        <p:spPr>
          <a:xfrm>
            <a:off x="818976" y="2932850"/>
            <a:ext cx="1199952" cy="4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/>
          <p:nvPr/>
        </p:nvSpPr>
        <p:spPr>
          <a:xfrm>
            <a:off x="1846925" y="2996700"/>
            <a:ext cx="289800" cy="17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ctrTitle"/>
          </p:nvPr>
        </p:nvSpPr>
        <p:spPr>
          <a:xfrm>
            <a:off x="262050" y="126525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Secondary 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Research: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1110600" y="2713650"/>
            <a:ext cx="6922800" cy="10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Articles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Brand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 Magazine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Articles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24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Articles: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topics, tone, style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Formal &amp; descriptive	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Biggest topics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are fashion, beauty, lifestyle and travel	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Promoting, flattery	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0" y="0"/>
            <a:ext cx="76137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Article Ideas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541150" y="1323950"/>
            <a:ext cx="8520600" cy="3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Six articles in total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Oscars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Work/life balance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Fashion 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Top 10 list of beauty products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CV/interview advice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Promoting a Black owned business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Holiday recommendations	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Historical Black figure	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Mental health 	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Secondary Research: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Brand: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logos, colour scheme, social media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Serif or handwritten font	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Name or nouns, one or two words	 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Black, white &amp; accent colour	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Twitter, Instagram &amp; Facebook	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Secondary Research: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Google Shape;144;p27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Magazine: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layout, fonts, adverts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Fonts consistent throughout	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Adverts about fashion &amp; beauty	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Layout fundamentals	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Links Between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28"/>
          <p:cNvSpPr txBox="1"/>
          <p:nvPr>
            <p:ph idx="1" type="subTitle"/>
          </p:nvPr>
        </p:nvSpPr>
        <p:spPr>
          <a:xfrm>
            <a:off x="541150" y="1323950"/>
            <a:ext cx="8520600" cy="22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Copywriters feedback &amp; Articles research</a:t>
            </a:r>
            <a:endParaRPr sz="1900">
              <a:solidFill>
                <a:srgbClr val="BE9FD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- Sophisticated, formal, descriptive over factual advertisements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- Include celebrities &amp; high-flyers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 b="39588" l="6001" r="63049" t="55484"/>
          <a:stretch/>
        </p:blipFill>
        <p:spPr>
          <a:xfrm>
            <a:off x="2362950" y="4062800"/>
            <a:ext cx="4418100" cy="1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 b="87994" l="3213" r="88380" t="0"/>
          <a:stretch/>
        </p:blipFill>
        <p:spPr>
          <a:xfrm>
            <a:off x="2362951" y="3567050"/>
            <a:ext cx="1199952" cy="4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/>
          <p:nvPr/>
        </p:nvSpPr>
        <p:spPr>
          <a:xfrm>
            <a:off x="3422225" y="3645750"/>
            <a:ext cx="289800" cy="17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ctrTitle"/>
          </p:nvPr>
        </p:nvSpPr>
        <p:spPr>
          <a:xfrm>
            <a:off x="262050" y="126525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Production Stages: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29"/>
          <p:cNvSpPr txBox="1"/>
          <p:nvPr>
            <p:ph idx="1" type="subTitle"/>
          </p:nvPr>
        </p:nvSpPr>
        <p:spPr>
          <a:xfrm>
            <a:off x="1110600" y="2713650"/>
            <a:ext cx="6922800" cy="10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Pre-production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Production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 Post-production 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Pre-Production: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Articles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Research, draft &amp; write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Documents: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Design brief, font justification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Mock ups: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Magazine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Focus Group &amp; Magazine Designer: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Sourcing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Interview: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Scheduling, attending event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Pre-Production: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31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Interview: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Scheduling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Tasha Case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&amp; Engagement Lead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Works for BVERU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Already contacted 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72" y="1376213"/>
            <a:ext cx="2229550" cy="359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0" y="0"/>
            <a:ext cx="76137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FMP: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541150" y="1323950"/>
            <a:ext cx="8520600" cy="3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End of the year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Specific &amp; creative	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Challenging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Fun but stressful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Pre-Production: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32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Interview: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Attending event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Akua Gyamfi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founder of the British Black List 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Gabrielle A Smith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founder of The NUBLK 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Bute Street Film Festival 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5" y="2644619"/>
            <a:ext cx="2215075" cy="236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925" y="2629975"/>
            <a:ext cx="2215075" cy="23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Production: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33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Designing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magazine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Taking photos in the studio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Feedback from focus group &amp; magazine designer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Post-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Production: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34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Industry &amp; audience feedback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Send to printers by Week 11 (16th May)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Evaluation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Contingency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Focus group: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Sourcing offline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-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Interviews: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emails, articles  -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Working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ahead of schedule  -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Focusing on sourcing people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early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-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ctrTitle"/>
          </p:nvPr>
        </p:nvSpPr>
        <p:spPr>
          <a:xfrm>
            <a:off x="0" y="0"/>
            <a:ext cx="76137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Moodboard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25" y="1300325"/>
            <a:ext cx="22479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2825" y="1300325"/>
            <a:ext cx="1939200" cy="29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6900" y="1342100"/>
            <a:ext cx="22479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7025" y="1539925"/>
            <a:ext cx="1857475" cy="247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6" title="Hod Story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77425" y="4209125"/>
            <a:ext cx="795150" cy="7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76137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Moodboard: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50" y="1282225"/>
            <a:ext cx="2633589" cy="3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7"/>
          <p:cNvPicPr preferRelativeResize="0"/>
          <p:nvPr/>
        </p:nvPicPr>
        <p:blipFill rotWithShape="1">
          <a:blip r:embed="rId4">
            <a:alphaModFix/>
          </a:blip>
          <a:srcRect b="15260" l="4066" r="3937" t="11123"/>
          <a:stretch/>
        </p:blipFill>
        <p:spPr>
          <a:xfrm>
            <a:off x="2933875" y="1282225"/>
            <a:ext cx="2960475" cy="17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7"/>
          <p:cNvPicPr preferRelativeResize="0"/>
          <p:nvPr/>
        </p:nvPicPr>
        <p:blipFill rotWithShape="1">
          <a:blip r:embed="rId5">
            <a:alphaModFix/>
          </a:blip>
          <a:srcRect b="20223" l="0" r="0" t="19712"/>
          <a:stretch/>
        </p:blipFill>
        <p:spPr>
          <a:xfrm>
            <a:off x="3027425" y="3156300"/>
            <a:ext cx="2773375" cy="166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3177" y="1282225"/>
            <a:ext cx="2815049" cy="35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Project Screening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3" name="Google Shape;223;p38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Store shelf of the printed magazine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-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24" name="Google Shape;224;p38"/>
          <p:cNvPicPr preferRelativeResize="0"/>
          <p:nvPr/>
        </p:nvPicPr>
        <p:blipFill rotWithShape="1">
          <a:blip r:embed="rId3">
            <a:alphaModFix/>
          </a:blip>
          <a:srcRect b="8809" l="0" r="0" t="0"/>
          <a:stretch/>
        </p:blipFill>
        <p:spPr>
          <a:xfrm>
            <a:off x="758625" y="1923650"/>
            <a:ext cx="4479501" cy="30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ctrTitle"/>
          </p:nvPr>
        </p:nvSpPr>
        <p:spPr>
          <a:xfrm>
            <a:off x="311708" y="781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Any Questions?</a:t>
            </a:r>
            <a:endParaRPr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p39"/>
          <p:cNvSpPr txBox="1"/>
          <p:nvPr>
            <p:ph idx="1" type="subTitle"/>
          </p:nvPr>
        </p:nvSpPr>
        <p:spPr>
          <a:xfrm>
            <a:off x="311700" y="2632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</a:t>
            </a:r>
            <a:endParaRPr sz="1900">
              <a:solidFill>
                <a:srgbClr val="BE9FD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0" y="0"/>
            <a:ext cx="76137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Initial Ideas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541150" y="1323950"/>
            <a:ext cx="8520600" cy="3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Print magazine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Promoting Black women 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Monochrome, green &amp; purple	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Local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latin typeface="Georgia"/>
                <a:ea typeface="Georgia"/>
                <a:cs typeface="Georgia"/>
                <a:sym typeface="Georgia"/>
              </a:rPr>
              <a:t>Adroitly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 luxury magazine focused on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promoting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&amp;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celebrating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Black women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erriweather"/>
              <a:buChar char="-"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Helping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young Black women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start their career path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erriweather"/>
              <a:buChar char="-"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Aspiring business owners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erriweather"/>
              <a:buChar char="-"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16 pages (including front &amp; back)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erriweather"/>
              <a:buChar char="-"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Print magazine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0" y="0"/>
            <a:ext cx="76137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Chosen Because: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541150" y="1323950"/>
            <a:ext cx="8520600" cy="3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Enjoyment	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Professional career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Improvement	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Challenge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latin typeface="Georgia"/>
                <a:ea typeface="Georgia"/>
                <a:cs typeface="Georgia"/>
                <a:sym typeface="Georgia"/>
              </a:rPr>
              <a:t>Target Audience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541150" y="1323950"/>
            <a:ext cx="8520600" cy="3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Primary:</a:t>
            </a:r>
            <a:endParaRPr sz="1900">
              <a:solidFill>
                <a:srgbClr val="BE9FD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erriweather"/>
              <a:buChar char="-"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18-25 year olds, </a:t>
            </a: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Black women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erriweather"/>
              <a:buChar char="-"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Social Grade A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erriweather"/>
              <a:buChar char="-"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A02, Rich neighbourhood in city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erriweather"/>
              <a:buChar char="-"/>
            </a:pPr>
            <a:r>
              <a:rPr lang="en-GB" sz="19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Reformers</a:t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Secondary: 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26-30 year olds, Black, Social Grade B, City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Tertiary: 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31-40 year olds, Women, Social Grade C1, Aspirers, B05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ctrTitle"/>
          </p:nvPr>
        </p:nvSpPr>
        <p:spPr>
          <a:xfrm>
            <a:off x="0" y="0"/>
            <a:ext cx="76137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Challenges: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541150" y="1323950"/>
            <a:ext cx="8520600" cy="3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Magazine design    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Writing formally &amp; professionally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luxury magazine means a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high-end product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ctrTitle"/>
          </p:nvPr>
        </p:nvSpPr>
        <p:spPr>
          <a:xfrm>
            <a:off x="262050" y="126525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Primary 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Research: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1110600" y="2713650"/>
            <a:ext cx="6922800" cy="10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Interview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&amp; </a:t>
            </a: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Copywriters Feedback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ctrTitle"/>
          </p:nvPr>
        </p:nvSpPr>
        <p:spPr>
          <a:xfrm>
            <a:off x="0" y="-149500"/>
            <a:ext cx="8619900" cy="15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VERU Interview</a:t>
            </a:r>
            <a:r>
              <a:rPr i="1" lang="en-GB" sz="7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i="1" sz="7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541150" y="1323950"/>
            <a:ext cx="8520600" cy="3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E9FD1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</a:t>
            </a: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interview		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Learnt about VERU	   	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Help with writing article	    -</a:t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4" name="Google Shape;104;p21" title="VERU Interview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225" y="2716675"/>
            <a:ext cx="3048000" cy="171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