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49b227d745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49b227d74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49b227d745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49b227d74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49b227d745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49b227d74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49ca68b480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49ca68b480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49ca68b480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49ca68b480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49ca68b48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49ca68b48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49ca68b480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49ca68b480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49b227d74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49b227d74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49b227d74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49b227d74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9b227d74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49b227d74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49b227d745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49b227d745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49b227d74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49b227d74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49b227d745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49b227d745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49b227d74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49b227d74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1712775" y="26340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300">
                <a:solidFill>
                  <a:srgbClr val="BE9FD1"/>
                </a:solidFill>
                <a:latin typeface="Georgia"/>
                <a:ea typeface="Georgia"/>
                <a:cs typeface="Georgia"/>
                <a:sym typeface="Georgia"/>
              </a:rPr>
              <a:t>Spring 2023</a:t>
            </a:r>
            <a:endParaRPr i="1" sz="2300">
              <a:solidFill>
                <a:srgbClr val="BE9FD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4513" y="1831421"/>
            <a:ext cx="5174974" cy="908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13"/>
          <p:cNvCxnSpPr/>
          <p:nvPr/>
        </p:nvCxnSpPr>
        <p:spPr>
          <a:xfrm rot="10800000">
            <a:off x="25" y="197250"/>
            <a:ext cx="9158100" cy="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" name="Google Shape;57;p13"/>
          <p:cNvCxnSpPr/>
          <p:nvPr/>
        </p:nvCxnSpPr>
        <p:spPr>
          <a:xfrm rot="10800000">
            <a:off x="-7450" y="282375"/>
            <a:ext cx="9158100" cy="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750" y="0"/>
            <a:ext cx="7280512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22"/>
          <p:cNvCxnSpPr/>
          <p:nvPr/>
        </p:nvCxnSpPr>
        <p:spPr>
          <a:xfrm>
            <a:off x="8884375" y="-1125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1" name="Google Shape;121;p22"/>
          <p:cNvCxnSpPr/>
          <p:nvPr/>
        </p:nvCxnSpPr>
        <p:spPr>
          <a:xfrm>
            <a:off x="8969500" y="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488" y="0"/>
            <a:ext cx="730302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23"/>
          <p:cNvCxnSpPr/>
          <p:nvPr/>
        </p:nvCxnSpPr>
        <p:spPr>
          <a:xfrm>
            <a:off x="8884375" y="-1125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8" name="Google Shape;128;p23"/>
          <p:cNvCxnSpPr/>
          <p:nvPr/>
        </p:nvCxnSpPr>
        <p:spPr>
          <a:xfrm>
            <a:off x="8969500" y="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775" y="0"/>
            <a:ext cx="7300453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24"/>
          <p:cNvCxnSpPr/>
          <p:nvPr/>
        </p:nvCxnSpPr>
        <p:spPr>
          <a:xfrm>
            <a:off x="8884375" y="-1125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5" name="Google Shape;135;p24"/>
          <p:cNvCxnSpPr/>
          <p:nvPr/>
        </p:nvCxnSpPr>
        <p:spPr>
          <a:xfrm>
            <a:off x="8969500" y="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063" y="0"/>
            <a:ext cx="7297865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25"/>
          <p:cNvCxnSpPr/>
          <p:nvPr/>
        </p:nvCxnSpPr>
        <p:spPr>
          <a:xfrm>
            <a:off x="8884375" y="-1125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" name="Google Shape;142;p25"/>
          <p:cNvCxnSpPr/>
          <p:nvPr/>
        </p:nvCxnSpPr>
        <p:spPr>
          <a:xfrm>
            <a:off x="8969500" y="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488" y="0"/>
            <a:ext cx="730302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" name="Google Shape;148;p26"/>
          <p:cNvCxnSpPr/>
          <p:nvPr/>
        </p:nvCxnSpPr>
        <p:spPr>
          <a:xfrm>
            <a:off x="8884375" y="-1125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" name="Google Shape;149;p26"/>
          <p:cNvCxnSpPr/>
          <p:nvPr/>
        </p:nvCxnSpPr>
        <p:spPr>
          <a:xfrm>
            <a:off x="8969500" y="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 txBox="1"/>
          <p:nvPr>
            <p:ph idx="1" type="subTitle"/>
          </p:nvPr>
        </p:nvSpPr>
        <p:spPr>
          <a:xfrm>
            <a:off x="311700" y="260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300">
                <a:solidFill>
                  <a:srgbClr val="BE9FD1"/>
                </a:solidFill>
                <a:latin typeface="Georgia"/>
                <a:ea typeface="Georgia"/>
                <a:cs typeface="Georgia"/>
                <a:sym typeface="Georgia"/>
              </a:rPr>
              <a:t>Thank you for Reading!</a:t>
            </a:r>
            <a:endParaRPr i="1" sz="2300">
              <a:solidFill>
                <a:srgbClr val="BE9FD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1225" y="2043850"/>
            <a:ext cx="4781550" cy="647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" name="Google Shape;156;p27"/>
          <p:cNvCxnSpPr/>
          <p:nvPr/>
        </p:nvCxnSpPr>
        <p:spPr>
          <a:xfrm rot="10800000">
            <a:off x="-3312" y="4877200"/>
            <a:ext cx="9158100" cy="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7" name="Google Shape;157;p27"/>
          <p:cNvCxnSpPr/>
          <p:nvPr/>
        </p:nvCxnSpPr>
        <p:spPr>
          <a:xfrm rot="10800000">
            <a:off x="-10787" y="4962325"/>
            <a:ext cx="9158100" cy="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14"/>
          <p:cNvCxnSpPr/>
          <p:nvPr/>
        </p:nvCxnSpPr>
        <p:spPr>
          <a:xfrm rot="10800000">
            <a:off x="25" y="197250"/>
            <a:ext cx="9158100" cy="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" name="Google Shape;63;p14"/>
          <p:cNvCxnSpPr/>
          <p:nvPr/>
        </p:nvCxnSpPr>
        <p:spPr>
          <a:xfrm rot="10800000">
            <a:off x="-7450" y="282375"/>
            <a:ext cx="9158100" cy="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3743" y="485975"/>
            <a:ext cx="5215713" cy="417155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2508200" y="4597725"/>
            <a:ext cx="4126800" cy="100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23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Luxury Print Magazine</a:t>
            </a:r>
            <a:endParaRPr i="1" sz="23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9666" y="-9875"/>
            <a:ext cx="3644659" cy="5163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" name="Google Shape;71;p15"/>
          <p:cNvCxnSpPr/>
          <p:nvPr/>
        </p:nvCxnSpPr>
        <p:spPr>
          <a:xfrm>
            <a:off x="8884375" y="-1125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2" name="Google Shape;72;p15"/>
          <p:cNvCxnSpPr/>
          <p:nvPr/>
        </p:nvCxnSpPr>
        <p:spPr>
          <a:xfrm>
            <a:off x="8969500" y="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b="724" l="0" r="0" t="0"/>
          <a:stretch/>
        </p:blipFill>
        <p:spPr>
          <a:xfrm>
            <a:off x="905100" y="0"/>
            <a:ext cx="7333791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" name="Google Shape;78;p16"/>
          <p:cNvCxnSpPr/>
          <p:nvPr/>
        </p:nvCxnSpPr>
        <p:spPr>
          <a:xfrm>
            <a:off x="8884375" y="-1125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9" name="Google Shape;79;p16"/>
          <p:cNvCxnSpPr/>
          <p:nvPr/>
        </p:nvCxnSpPr>
        <p:spPr>
          <a:xfrm>
            <a:off x="8969500" y="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913" y="0"/>
            <a:ext cx="7288166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" name="Google Shape;85;p17"/>
          <p:cNvCxnSpPr/>
          <p:nvPr/>
        </p:nvCxnSpPr>
        <p:spPr>
          <a:xfrm>
            <a:off x="8884375" y="-1125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" name="Google Shape;86;p17"/>
          <p:cNvCxnSpPr/>
          <p:nvPr/>
        </p:nvCxnSpPr>
        <p:spPr>
          <a:xfrm>
            <a:off x="8969500" y="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338" y="0"/>
            <a:ext cx="7273337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18"/>
          <p:cNvCxnSpPr/>
          <p:nvPr/>
        </p:nvCxnSpPr>
        <p:spPr>
          <a:xfrm>
            <a:off x="8884375" y="-1125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" name="Google Shape;93;p18"/>
          <p:cNvCxnSpPr/>
          <p:nvPr/>
        </p:nvCxnSpPr>
        <p:spPr>
          <a:xfrm>
            <a:off x="8969500" y="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775" y="0"/>
            <a:ext cx="7300444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" name="Google Shape;99;p19"/>
          <p:cNvCxnSpPr/>
          <p:nvPr/>
        </p:nvCxnSpPr>
        <p:spPr>
          <a:xfrm>
            <a:off x="8884375" y="-1125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0" name="Google Shape;100;p19"/>
          <p:cNvCxnSpPr/>
          <p:nvPr/>
        </p:nvCxnSpPr>
        <p:spPr>
          <a:xfrm>
            <a:off x="8969500" y="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3063" y="0"/>
            <a:ext cx="7297865" cy="5143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" name="Google Shape;106;p20"/>
          <p:cNvCxnSpPr/>
          <p:nvPr/>
        </p:nvCxnSpPr>
        <p:spPr>
          <a:xfrm>
            <a:off x="8884375" y="-1125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" name="Google Shape;107;p20"/>
          <p:cNvCxnSpPr/>
          <p:nvPr/>
        </p:nvCxnSpPr>
        <p:spPr>
          <a:xfrm>
            <a:off x="8969500" y="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913" y="0"/>
            <a:ext cx="7288166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" name="Google Shape;113;p21"/>
          <p:cNvCxnSpPr/>
          <p:nvPr/>
        </p:nvCxnSpPr>
        <p:spPr>
          <a:xfrm>
            <a:off x="8884375" y="-1125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" name="Google Shape;114;p21"/>
          <p:cNvCxnSpPr/>
          <p:nvPr/>
        </p:nvCxnSpPr>
        <p:spPr>
          <a:xfrm>
            <a:off x="8969500" y="0"/>
            <a:ext cx="0" cy="5166000"/>
          </a:xfrm>
          <a:prstGeom prst="straightConnector1">
            <a:avLst/>
          </a:prstGeom>
          <a:noFill/>
          <a:ln cap="flat" cmpd="sng" w="9525">
            <a:solidFill>
              <a:srgbClr val="BE9FD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